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</p:sldIdLst>
  <p:sldSz cx="20104100" cy="11309350"/>
  <p:notesSz cx="20104100" cy="113093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0816"/>
    <a:srgbClr val="1B1D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85"/>
    <p:restoredTop sz="94698"/>
  </p:normalViewPr>
  <p:slideViewPr>
    <p:cSldViewPr>
      <p:cViewPr varScale="1">
        <p:scale>
          <a:sx n="74" d="100"/>
          <a:sy n="74" d="100"/>
        </p:scale>
        <p:origin x="312" y="19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05205" y="452374"/>
            <a:ext cx="18093690" cy="18094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11/26/25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4BBDC56B-EDD5-8441-9141-31AFC3A37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014"/>
            <a:ext cx="20104100" cy="113253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A8CC613-CB63-F24B-972D-70CB0BED8292}"/>
              </a:ext>
            </a:extLst>
          </p:cNvPr>
          <p:cNvSpPr/>
          <p:nvPr/>
        </p:nvSpPr>
        <p:spPr>
          <a:xfrm>
            <a:off x="-311150" y="270688"/>
            <a:ext cx="20726400" cy="11665133"/>
          </a:xfrm>
          <a:prstGeom prst="rect">
            <a:avLst/>
          </a:prstGeom>
          <a:solidFill>
            <a:srgbClr val="050816"/>
          </a:solidFill>
          <a:ln>
            <a:solidFill>
              <a:srgbClr val="1B1D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M" dirty="0"/>
              <a:t>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74C5CC-F489-1046-A1B0-DF441731D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50" y="270688"/>
            <a:ext cx="17869193" cy="1076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311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</TotalTime>
  <Words>1</Words>
  <Application>Microsoft Macintosh PowerPoint</Application>
  <PresentationFormat>Custom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</dc:title>
  <cp:lastModifiedBy>Microsoft Office User</cp:lastModifiedBy>
  <cp:revision>4</cp:revision>
  <dcterms:created xsi:type="dcterms:W3CDTF">2025-11-26T07:16:49Z</dcterms:created>
  <dcterms:modified xsi:type="dcterms:W3CDTF">2025-11-26T19:56:01Z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2025-11-26T00:00:00Z</vt:filetime>
  </property>
  <property fmtid="{D5CDD505-2E9C-101B-9397-08002B2CF9AE}" pid="3" name="LastSaved">
    <vt:filetime>2025-11-26T00:00:00Z</vt:filetime>
  </property>
</Properties>
</file>